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6" r:id="rId8"/>
    <p:sldId id="297" r:id="rId9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924338-46FF-7544-BA4B-B5B8360F520E}">
          <p14:sldIdLst>
            <p14:sldId id="285"/>
            <p14:sldId id="286"/>
            <p14:sldId id="287"/>
            <p14:sldId id="288"/>
            <p14:sldId id="289"/>
            <p14:sldId id="290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30"/>
    <p:restoredTop sz="93750"/>
  </p:normalViewPr>
  <p:slideViewPr>
    <p:cSldViewPr snapToGrid="0" snapToObjects="1">
      <p:cViewPr varScale="1">
        <p:scale>
          <a:sx n="117" d="100"/>
          <a:sy n="117" d="100"/>
        </p:scale>
        <p:origin x="2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A6C953-156A-A24A-9052-2F7D8BDBDB57}" type="datetimeFigureOut">
              <a:rPr lang="en-US" smtClean="0"/>
              <a:t>1/28/17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88284A-727D-4044-9DE7-AB6E9B4035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 smtClean="0"/>
              <a:t>Calvinism – Reformed Theology</a:t>
            </a:r>
            <a:endParaRPr lang="en-US" dirty="0"/>
          </a:p>
        </p:txBody>
      </p:sp>
      <p:pic>
        <p:nvPicPr>
          <p:cNvPr id="2" name="Picture 1" descr="MTE5NTU2MzE2MTcyNDg2MTU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234" y="1245864"/>
            <a:ext cx="4363079" cy="4363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8366" y="5608943"/>
            <a:ext cx="5246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John Calvin (1509-1564)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15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 smtClean="0"/>
              <a:t>Calvinism – Reformed Theology</a:t>
            </a:r>
            <a:endParaRPr lang="en-US" dirty="0"/>
          </a:p>
        </p:txBody>
      </p:sp>
      <p:pic>
        <p:nvPicPr>
          <p:cNvPr id="6" name="Picture 5" descr="17170-illustration-of-a-pink-tulip-p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64" y="1333026"/>
            <a:ext cx="2351957" cy="52415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35725" y="1333026"/>
            <a:ext cx="52082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   – Total Depravity (Inability)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935725" y="2190500"/>
            <a:ext cx="4479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U</a:t>
            </a:r>
            <a:r>
              <a:rPr lang="en-US" sz="4800" dirty="0"/>
              <a:t> </a:t>
            </a:r>
            <a:r>
              <a:rPr lang="en-US" sz="2800" dirty="0"/>
              <a:t>– Unconditional Election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72862" y="3147055"/>
            <a:ext cx="3944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L</a:t>
            </a:r>
            <a:r>
              <a:rPr lang="en-US" sz="2800" dirty="0"/>
              <a:t> </a:t>
            </a:r>
            <a:r>
              <a:rPr lang="en-US" sz="2800" dirty="0" smtClean="0"/>
              <a:t>  – </a:t>
            </a:r>
            <a:r>
              <a:rPr lang="en-US" sz="2800" dirty="0"/>
              <a:t>Limited Atonement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053149" y="4162718"/>
            <a:ext cx="35630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I</a:t>
            </a:r>
            <a:r>
              <a:rPr lang="en-US" sz="2800" dirty="0"/>
              <a:t> </a:t>
            </a:r>
            <a:r>
              <a:rPr lang="en-US" sz="2800" dirty="0" smtClean="0"/>
              <a:t>   – </a:t>
            </a:r>
            <a:r>
              <a:rPr lang="en-US" sz="2800" dirty="0"/>
              <a:t>Irresistible Grace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3972862" y="5119273"/>
            <a:ext cx="49661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 </a:t>
            </a:r>
            <a:r>
              <a:rPr lang="en-US" sz="2800" dirty="0" smtClean="0"/>
              <a:t>  – </a:t>
            </a:r>
            <a:r>
              <a:rPr lang="en-US" sz="2800" dirty="0"/>
              <a:t>Perseverance of the Saints</a:t>
            </a:r>
          </a:p>
        </p:txBody>
      </p:sp>
    </p:spTree>
    <p:extLst>
      <p:ext uri="{BB962C8B-B14F-4D97-AF65-F5344CB8AC3E}">
        <p14:creationId xmlns:p14="http://schemas.microsoft.com/office/powerpoint/2010/main" val="229418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T</a:t>
            </a:r>
            <a:r>
              <a:rPr lang="en-US" sz="4400" dirty="0"/>
              <a:t> – Total </a:t>
            </a:r>
            <a:r>
              <a:rPr lang="en-US" sz="4400" dirty="0" smtClean="0"/>
              <a:t>Depravity (Inability)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206957" y="1417320"/>
            <a:ext cx="79370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Claims for inability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Romans 8:6-8</a:t>
            </a:r>
          </a:p>
          <a:p>
            <a:r>
              <a:rPr lang="en-US" sz="2800" dirty="0" smtClean="0"/>
              <a:t>John 6:44</a:t>
            </a:r>
          </a:p>
          <a:p>
            <a:endParaRPr lang="en-US" sz="2800" dirty="0"/>
          </a:p>
          <a:p>
            <a:r>
              <a:rPr lang="en-US" sz="2800" u="sng" dirty="0" smtClean="0"/>
              <a:t>Refutations of man’s inability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John 5:39-40</a:t>
            </a:r>
          </a:p>
          <a:p>
            <a:r>
              <a:rPr lang="en-US" sz="2800" dirty="0" smtClean="0"/>
              <a:t>Matt 23:37</a:t>
            </a:r>
          </a:p>
          <a:p>
            <a:r>
              <a:rPr lang="en-US" sz="2800" dirty="0" smtClean="0"/>
              <a:t>Revelation 22:17</a:t>
            </a:r>
          </a:p>
          <a:p>
            <a:r>
              <a:rPr lang="en-US" sz="2800" dirty="0" smtClean="0"/>
              <a:t>Philippians 2:12</a:t>
            </a:r>
          </a:p>
          <a:p>
            <a:r>
              <a:rPr lang="en-US" sz="2800" dirty="0" smtClean="0"/>
              <a:t>1 Peter 1:22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42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U</a:t>
            </a:r>
            <a:r>
              <a:rPr lang="en-US" sz="4400" dirty="0" smtClean="0"/>
              <a:t> </a:t>
            </a:r>
            <a:r>
              <a:rPr lang="en-US" sz="4400" dirty="0"/>
              <a:t>– </a:t>
            </a:r>
            <a:r>
              <a:rPr lang="en-US" sz="4400" dirty="0" smtClean="0"/>
              <a:t>Unconditional Election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206957" y="1417320"/>
            <a:ext cx="793704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Claims for unconditional election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Romans 9:15,21</a:t>
            </a:r>
          </a:p>
          <a:p>
            <a:r>
              <a:rPr lang="en-US" sz="2800" dirty="0" smtClean="0"/>
              <a:t>Ephesians 1:4-6</a:t>
            </a:r>
          </a:p>
          <a:p>
            <a:r>
              <a:rPr lang="en-US" sz="2800" dirty="0" smtClean="0"/>
              <a:t>Ephesians 2:10</a:t>
            </a:r>
          </a:p>
          <a:p>
            <a:r>
              <a:rPr lang="en-US" sz="2800" dirty="0" smtClean="0"/>
              <a:t>2 Timothy 1:9</a:t>
            </a:r>
          </a:p>
          <a:p>
            <a:endParaRPr lang="en-US" sz="2800" dirty="0"/>
          </a:p>
          <a:p>
            <a:r>
              <a:rPr lang="en-US" sz="2800" u="sng" dirty="0" smtClean="0"/>
              <a:t>Refutations of unconditional election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Jeremiah 18:1-11</a:t>
            </a:r>
          </a:p>
          <a:p>
            <a:r>
              <a:rPr lang="en-US" sz="2800" dirty="0" smtClean="0"/>
              <a:t>2 Peter 3:9</a:t>
            </a:r>
          </a:p>
          <a:p>
            <a:r>
              <a:rPr lang="en-US" sz="2800" dirty="0" smtClean="0"/>
              <a:t>1 Timothy 2:4</a:t>
            </a:r>
          </a:p>
          <a:p>
            <a:r>
              <a:rPr lang="en-US" sz="2800" dirty="0" smtClean="0"/>
              <a:t>Gen. 4:6-7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84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L</a:t>
            </a:r>
            <a:r>
              <a:rPr lang="en-US" sz="4400" dirty="0" smtClean="0"/>
              <a:t> </a:t>
            </a:r>
            <a:r>
              <a:rPr lang="en-US" sz="4400" dirty="0"/>
              <a:t>– </a:t>
            </a:r>
            <a:r>
              <a:rPr lang="en-US" sz="4400" dirty="0" smtClean="0"/>
              <a:t>Limited Atonement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206957" y="1417320"/>
            <a:ext cx="79370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Claims for limited atonement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John 17:9</a:t>
            </a:r>
          </a:p>
          <a:p>
            <a:r>
              <a:rPr lang="en-US" sz="2800" dirty="0" smtClean="0"/>
              <a:t>Matthew 26:28</a:t>
            </a:r>
          </a:p>
          <a:p>
            <a:endParaRPr lang="en-US" sz="2800" dirty="0"/>
          </a:p>
          <a:p>
            <a:r>
              <a:rPr lang="en-US" sz="2800" u="sng" dirty="0" smtClean="0"/>
              <a:t>Refutations of limited atonement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Hebrews 9:11-12</a:t>
            </a:r>
          </a:p>
          <a:p>
            <a:r>
              <a:rPr lang="en-US" sz="2800" dirty="0" smtClean="0"/>
              <a:t>1 John 2:2</a:t>
            </a:r>
          </a:p>
          <a:p>
            <a:r>
              <a:rPr lang="en-US" sz="2800" dirty="0" smtClean="0"/>
              <a:t>1 Timothy 2:5-6</a:t>
            </a:r>
          </a:p>
          <a:p>
            <a:r>
              <a:rPr lang="en-US" sz="2800" dirty="0" smtClean="0"/>
              <a:t>John 3:16-17</a:t>
            </a:r>
          </a:p>
          <a:p>
            <a:r>
              <a:rPr lang="en-US" sz="2800" dirty="0" smtClean="0"/>
              <a:t>I </a:t>
            </a:r>
            <a:r>
              <a:rPr lang="en-US" sz="2800" dirty="0" smtClean="0"/>
              <a:t>Timothy 4:10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54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I</a:t>
            </a:r>
            <a:r>
              <a:rPr lang="en-US" sz="4400" dirty="0" smtClean="0"/>
              <a:t> </a:t>
            </a:r>
            <a:r>
              <a:rPr lang="en-US" sz="4400" dirty="0"/>
              <a:t>– </a:t>
            </a:r>
            <a:r>
              <a:rPr lang="en-US" sz="4400" dirty="0" err="1" smtClean="0"/>
              <a:t>Irresistable</a:t>
            </a:r>
            <a:r>
              <a:rPr lang="en-US" sz="4400" dirty="0" smtClean="0"/>
              <a:t> Grace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206957" y="1417320"/>
            <a:ext cx="79370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Claims for </a:t>
            </a:r>
            <a:r>
              <a:rPr lang="en-US" sz="2800" u="sng" dirty="0" err="1" smtClean="0"/>
              <a:t>irresistable</a:t>
            </a:r>
            <a:r>
              <a:rPr lang="en-US" sz="2800" u="sng" dirty="0" smtClean="0"/>
              <a:t> grace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Romans </a:t>
            </a:r>
            <a:r>
              <a:rPr lang="en-US" sz="2800" dirty="0" smtClean="0"/>
              <a:t>8:14-15</a:t>
            </a:r>
          </a:p>
          <a:p>
            <a:endParaRPr lang="en-US" sz="2800" dirty="0"/>
          </a:p>
          <a:p>
            <a:r>
              <a:rPr lang="en-US" sz="2800" u="sng" dirty="0" smtClean="0"/>
              <a:t>Refutations of </a:t>
            </a:r>
            <a:r>
              <a:rPr lang="en-US" sz="2800" u="sng" dirty="0" err="1" smtClean="0"/>
              <a:t>irresistable</a:t>
            </a:r>
            <a:r>
              <a:rPr lang="en-US" sz="2800" u="sng" dirty="0" smtClean="0"/>
              <a:t> grace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Romans </a:t>
            </a:r>
            <a:r>
              <a:rPr lang="en-US" sz="2800" dirty="0" smtClean="0"/>
              <a:t>8:1-5</a:t>
            </a:r>
          </a:p>
          <a:p>
            <a:r>
              <a:rPr lang="en-US" sz="2800" dirty="0" smtClean="0"/>
              <a:t>Proverbs 1:24-26</a:t>
            </a:r>
          </a:p>
          <a:p>
            <a:r>
              <a:rPr lang="en-US" sz="2800" dirty="0" smtClean="0"/>
              <a:t>John 5:40</a:t>
            </a:r>
          </a:p>
          <a:p>
            <a:r>
              <a:rPr lang="en-US" sz="2800" dirty="0" smtClean="0"/>
              <a:t>Titus 2:11-12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60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P</a:t>
            </a:r>
            <a:r>
              <a:rPr lang="en-US" sz="4400" dirty="0" smtClean="0"/>
              <a:t> </a:t>
            </a:r>
            <a:r>
              <a:rPr lang="en-US" sz="4400" dirty="0"/>
              <a:t>– </a:t>
            </a:r>
            <a:r>
              <a:rPr lang="en-US" sz="4400" dirty="0" smtClean="0"/>
              <a:t>Perseverance of the Saints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206957" y="1417320"/>
            <a:ext cx="79370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Claims for OSAS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I John 2:19</a:t>
            </a:r>
          </a:p>
          <a:p>
            <a:r>
              <a:rPr lang="en-US" sz="2800" dirty="0" smtClean="0"/>
              <a:t>Romans 8:38-39</a:t>
            </a:r>
          </a:p>
          <a:p>
            <a:r>
              <a:rPr lang="en-US" sz="2800" dirty="0" smtClean="0"/>
              <a:t>John 10:28-29</a:t>
            </a:r>
          </a:p>
          <a:p>
            <a:endParaRPr lang="en-US" sz="2800" dirty="0"/>
          </a:p>
          <a:p>
            <a:r>
              <a:rPr lang="en-US" sz="2800" u="sng" dirty="0" smtClean="0"/>
              <a:t>Refutations of OSAS</a:t>
            </a:r>
            <a:r>
              <a:rPr lang="en-US" sz="2800" dirty="0" smtClean="0"/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5973" y="409497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James 5:19-20</a:t>
            </a:r>
          </a:p>
          <a:p>
            <a:r>
              <a:rPr lang="en-US" sz="2800" dirty="0" smtClean="0"/>
              <a:t>Heb</a:t>
            </a:r>
            <a:r>
              <a:rPr lang="en-US" sz="2800" dirty="0" smtClean="0"/>
              <a:t>. 6:4-6</a:t>
            </a:r>
          </a:p>
          <a:p>
            <a:r>
              <a:rPr lang="en-US" sz="2800" dirty="0" err="1" smtClean="0"/>
              <a:t>Heb</a:t>
            </a:r>
            <a:r>
              <a:rPr lang="en-US" sz="2800" dirty="0" smtClean="0"/>
              <a:t> </a:t>
            </a:r>
            <a:r>
              <a:rPr lang="en-US" sz="2800" dirty="0" smtClean="0"/>
              <a:t>10:26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21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 smtClean="0"/>
              <a:t>Calvinism – Reformed Theology</a:t>
            </a:r>
            <a:endParaRPr lang="en-US" dirty="0"/>
          </a:p>
        </p:txBody>
      </p:sp>
      <p:pic>
        <p:nvPicPr>
          <p:cNvPr id="6" name="Picture 5" descr="17170-illustration-of-a-pink-tulip-p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64" y="1333026"/>
            <a:ext cx="2351957" cy="52415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35725" y="1333026"/>
            <a:ext cx="52082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 – Total Depravity (Inability)</a:t>
            </a:r>
            <a:endParaRPr lang="en-US" sz="2800" dirty="0"/>
          </a:p>
          <a:p>
            <a:r>
              <a:rPr lang="en-US" sz="6000" dirty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– Unconditional Election</a:t>
            </a:r>
            <a:endParaRPr lang="en-US" sz="2800" dirty="0"/>
          </a:p>
          <a:p>
            <a:r>
              <a:rPr lang="en-US" sz="6000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 – Limited Atonement</a:t>
            </a:r>
            <a:endParaRPr lang="en-US" sz="2800" dirty="0"/>
          </a:p>
          <a:p>
            <a:r>
              <a:rPr lang="en-US" sz="6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– Irresistible Grace</a:t>
            </a:r>
            <a:endParaRPr lang="en-US" sz="2800" dirty="0"/>
          </a:p>
          <a:p>
            <a:r>
              <a:rPr lang="en-US" sz="60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 – Perseverance of the Saints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20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17254</TotalTime>
  <Words>215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Calvinism – Reformed Theology</vt:lpstr>
      <vt:lpstr>Calvinism – Reformed Theology</vt:lpstr>
      <vt:lpstr>T – Total Depravity (Inability)</vt:lpstr>
      <vt:lpstr>U – Unconditional Election</vt:lpstr>
      <vt:lpstr>L – Limited Atonement</vt:lpstr>
      <vt:lpstr>I – Irresistable Grace</vt:lpstr>
      <vt:lpstr>P – Perseverance of the Saints</vt:lpstr>
      <vt:lpstr>Calvinism – Reformed Theology</vt:lpstr>
      <vt:lpstr>Custom Show 1</vt:lpstr>
    </vt:vector>
  </TitlesOfParts>
  <Company>UCSD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Denominations</dc:title>
  <dc:creator>TechComm</dc:creator>
  <cp:lastModifiedBy>Microsoft Office User</cp:lastModifiedBy>
  <cp:revision>133</cp:revision>
  <cp:lastPrinted>2017-01-22T14:37:18Z</cp:lastPrinted>
  <dcterms:created xsi:type="dcterms:W3CDTF">2016-07-18T17:29:29Z</dcterms:created>
  <dcterms:modified xsi:type="dcterms:W3CDTF">2017-01-28T19:38:21Z</dcterms:modified>
</cp:coreProperties>
</file>